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June 12,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12,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12,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12,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12,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June 12,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June 12,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Iniciativa</a:t>
            </a:r>
            <a:r>
              <a:rPr lang="en-US" dirty="0" smtClean="0"/>
              <a:t> </a:t>
            </a:r>
            <a:r>
              <a:rPr lang="en-US" dirty="0" err="1" smtClean="0"/>
              <a:t>Latinoamerica</a:t>
            </a:r>
            <a:r>
              <a:rPr lang="en-US" dirty="0" smtClean="0"/>
              <a:t> de </a:t>
            </a:r>
            <a:r>
              <a:rPr lang="en-US" dirty="0" err="1" smtClean="0"/>
              <a:t>Libros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Abiertos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202709"/>
            <a:ext cx="3309803" cy="86029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Xavier Ochoa</a:t>
            </a:r>
          </a:p>
          <a:p>
            <a:r>
              <a:rPr lang="en-US" dirty="0" err="1" smtClean="0"/>
              <a:t>Proyecto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endParaRPr lang="en-US" dirty="0" smtClean="0"/>
          </a:p>
          <a:p>
            <a:r>
              <a:rPr lang="en-US" dirty="0" err="1" smtClean="0"/>
              <a:t>Comunidad</a:t>
            </a:r>
            <a:r>
              <a:rPr lang="en-US" dirty="0" smtClean="0"/>
              <a:t> LACLO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737" y="0"/>
            <a:ext cx="2324833" cy="2324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3168" y="6370245"/>
            <a:ext cx="1042544" cy="36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3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Estrategia</a:t>
            </a:r>
            <a:r>
              <a:rPr lang="en-US" dirty="0" smtClean="0"/>
              <a:t> de </a:t>
            </a:r>
            <a:r>
              <a:rPr lang="en-US" dirty="0" err="1" smtClean="0"/>
              <a:t>Adopción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iniciativa</a:t>
            </a:r>
            <a:r>
              <a:rPr lang="en-US" dirty="0" smtClean="0"/>
              <a:t> sea </a:t>
            </a:r>
            <a:r>
              <a:rPr lang="en-US" dirty="0" err="1" smtClean="0"/>
              <a:t>aceptada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universidades</a:t>
            </a:r>
            <a:r>
              <a:rPr lang="en-US" dirty="0" smtClean="0"/>
              <a:t>, </a:t>
            </a:r>
            <a:r>
              <a:rPr lang="en-US" dirty="0" err="1" smtClean="0"/>
              <a:t>profesores</a:t>
            </a:r>
            <a:r>
              <a:rPr lang="en-US" dirty="0" smtClean="0"/>
              <a:t> y </a:t>
            </a:r>
            <a:r>
              <a:rPr lang="en-US" dirty="0" err="1" smtClean="0"/>
              <a:t>estudiantes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Asegurar</a:t>
            </a:r>
            <a:r>
              <a:rPr lang="en-US" dirty="0" smtClean="0"/>
              <a:t> la </a:t>
            </a:r>
            <a:r>
              <a:rPr lang="en-US" dirty="0" err="1" smtClean="0"/>
              <a:t>sostenibilidad</a:t>
            </a:r>
            <a:r>
              <a:rPr lang="en-US" dirty="0" smtClean="0"/>
              <a:t> del </a:t>
            </a:r>
            <a:r>
              <a:rPr lang="en-US" dirty="0" err="1" smtClean="0"/>
              <a:t>proyecto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Calidad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eje</a:t>
            </a:r>
            <a:r>
              <a:rPr lang="en-US" dirty="0" smtClean="0"/>
              <a:t> de la </a:t>
            </a:r>
            <a:r>
              <a:rPr lang="en-US" dirty="0" err="1" smtClean="0"/>
              <a:t>estrategia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802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80030"/>
            <a:ext cx="7024744" cy="1143000"/>
          </a:xfrm>
        </p:spPr>
        <p:txBody>
          <a:bodyPr/>
          <a:lstStyle/>
          <a:p>
            <a:r>
              <a:rPr lang="en-US" dirty="0" err="1" smtClean="0"/>
              <a:t>Estrategia</a:t>
            </a:r>
            <a:r>
              <a:rPr lang="en-US" dirty="0" smtClean="0"/>
              <a:t> de </a:t>
            </a:r>
            <a:r>
              <a:rPr lang="en-US" dirty="0" err="1" smtClean="0"/>
              <a:t>Adopción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7541" y="1689857"/>
            <a:ext cx="5888278" cy="44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84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126407"/>
            <a:ext cx="7024744" cy="1143000"/>
          </a:xfrm>
        </p:spPr>
        <p:txBody>
          <a:bodyPr/>
          <a:lstStyle/>
          <a:p>
            <a:r>
              <a:rPr lang="en-US" dirty="0" err="1" smtClean="0"/>
              <a:t>Concurso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53120"/>
            <a:ext cx="6777317" cy="4527947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Realizar</a:t>
            </a:r>
            <a:r>
              <a:rPr lang="en-US" dirty="0" smtClean="0"/>
              <a:t> un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  <a:r>
              <a:rPr lang="en-US" dirty="0" err="1" smtClean="0"/>
              <a:t>colaborativo</a:t>
            </a:r>
            <a:r>
              <a:rPr lang="en-US" dirty="0" smtClean="0"/>
              <a:t> </a:t>
            </a:r>
            <a:r>
              <a:rPr lang="en-US" dirty="0" err="1" smtClean="0"/>
              <a:t>junto</a:t>
            </a:r>
            <a:r>
              <a:rPr lang="en-US" dirty="0" smtClean="0"/>
              <a:t> a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profesores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Remuneración</a:t>
            </a:r>
            <a:r>
              <a:rPr lang="en-US" dirty="0" smtClean="0"/>
              <a:t> de 1200 Euros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profesor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Abierto</a:t>
            </a:r>
            <a:r>
              <a:rPr lang="en-US" dirty="0" smtClean="0"/>
              <a:t> a </a:t>
            </a:r>
            <a:r>
              <a:rPr lang="en-US" dirty="0" err="1" smtClean="0"/>
              <a:t>profesores</a:t>
            </a:r>
            <a:r>
              <a:rPr lang="en-US" dirty="0" smtClean="0"/>
              <a:t> de al UCV en Venezuela</a:t>
            </a:r>
          </a:p>
          <a:p>
            <a:endParaRPr lang="en-US" dirty="0" smtClean="0"/>
          </a:p>
          <a:p>
            <a:r>
              <a:rPr lang="en-US" dirty="0" err="1" smtClean="0"/>
              <a:t>Propuestas</a:t>
            </a:r>
            <a:r>
              <a:rPr lang="en-US" dirty="0" smtClean="0"/>
              <a:t> hasta el 15 de </a:t>
            </a:r>
            <a:r>
              <a:rPr lang="en-US" dirty="0" err="1" smtClean="0"/>
              <a:t>Junio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Visitar</a:t>
            </a:r>
            <a:r>
              <a:rPr lang="en-US" dirty="0" smtClean="0"/>
              <a:t> http://</a:t>
            </a:r>
            <a:r>
              <a:rPr lang="en-US" dirty="0" err="1" smtClean="0"/>
              <a:t>comunidad.proyectolatin.org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81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33365" y="2374032"/>
            <a:ext cx="3313355" cy="668888"/>
          </a:xfrm>
        </p:spPr>
        <p:txBody>
          <a:bodyPr/>
          <a:lstStyle/>
          <a:p>
            <a:r>
              <a:rPr lang="en-US" dirty="0" smtClean="0"/>
              <a:t>Gracias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0588" y="819335"/>
            <a:ext cx="3615605" cy="1433818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       </a:t>
            </a:r>
            <a:r>
              <a:rPr lang="en-US" b="1" dirty="0" smtClean="0">
                <a:solidFill>
                  <a:schemeClr val="bg1"/>
                </a:solidFill>
              </a:rPr>
              <a:t>@</a:t>
            </a:r>
            <a:r>
              <a:rPr lang="en-US" b="1" dirty="0" err="1" smtClean="0">
                <a:solidFill>
                  <a:schemeClr val="bg1"/>
                </a:solidFill>
              </a:rPr>
              <a:t>xaoch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xavier@cti.espol.edu.ec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www.latinproject.org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www.laclo.org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foto2012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547" y="124023"/>
            <a:ext cx="762000" cy="1033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1742" y="4424193"/>
            <a:ext cx="127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48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239058"/>
            <a:ext cx="7024744" cy="1143000"/>
          </a:xfrm>
        </p:spPr>
        <p:txBody>
          <a:bodyPr/>
          <a:lstStyle/>
          <a:p>
            <a:r>
              <a:rPr lang="en-US" dirty="0" err="1" smtClean="0"/>
              <a:t>Situación</a:t>
            </a:r>
            <a:r>
              <a:rPr lang="en-US" dirty="0" smtClean="0"/>
              <a:t> Actual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56440" r="-56440"/>
          <a:stretch>
            <a:fillRect/>
          </a:stretch>
        </p:blipFill>
        <p:spPr>
          <a:xfrm>
            <a:off x="-327230" y="1382058"/>
            <a:ext cx="9395860" cy="4864736"/>
          </a:xfrm>
        </p:spPr>
      </p:pic>
    </p:spTree>
    <p:extLst>
      <p:ext uri="{BB962C8B-B14F-4D97-AF65-F5344CB8AC3E}">
        <p14:creationId xmlns:p14="http://schemas.microsoft.com/office/powerpoint/2010/main" xmlns="" val="198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610" y="351721"/>
            <a:ext cx="7024744" cy="1143000"/>
          </a:xfrm>
        </p:spPr>
        <p:txBody>
          <a:bodyPr/>
          <a:lstStyle/>
          <a:p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Necesidades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4255"/>
          <a:stretch/>
        </p:blipFill>
        <p:spPr>
          <a:xfrm>
            <a:off x="970689" y="1566959"/>
            <a:ext cx="6933665" cy="49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0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67" y="341479"/>
            <a:ext cx="7024744" cy="1143000"/>
          </a:xfrm>
        </p:spPr>
        <p:txBody>
          <a:bodyPr/>
          <a:lstStyle/>
          <a:p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Necesidades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8191" r="-28191"/>
          <a:stretch>
            <a:fillRect/>
          </a:stretch>
        </p:blipFill>
        <p:spPr>
          <a:xfrm>
            <a:off x="-536692" y="1689856"/>
            <a:ext cx="9140400" cy="4732470"/>
          </a:xfrm>
        </p:spPr>
      </p:pic>
    </p:spTree>
    <p:extLst>
      <p:ext uri="{BB962C8B-B14F-4D97-AF65-F5344CB8AC3E}">
        <p14:creationId xmlns:p14="http://schemas.microsoft.com/office/powerpoint/2010/main" xmlns="" val="99329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Componentes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Metodología</a:t>
            </a:r>
            <a:r>
              <a:rPr lang="en-US" dirty="0" smtClean="0"/>
              <a:t> de </a:t>
            </a:r>
            <a:r>
              <a:rPr lang="en-US" dirty="0" err="1" smtClean="0"/>
              <a:t>Coloboración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Plataforma</a:t>
            </a:r>
            <a:r>
              <a:rPr lang="en-US" dirty="0" smtClean="0"/>
              <a:t> </a:t>
            </a:r>
            <a:r>
              <a:rPr lang="en-US" dirty="0" err="1" smtClean="0"/>
              <a:t>Tecnológica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Estrategias</a:t>
            </a:r>
            <a:r>
              <a:rPr lang="en-US" dirty="0" smtClean="0"/>
              <a:t> de </a:t>
            </a:r>
            <a:r>
              <a:rPr lang="en-US" dirty="0" err="1" smtClean="0"/>
              <a:t>Adopción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629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Metodología</a:t>
            </a:r>
            <a:r>
              <a:rPr lang="en-US" dirty="0" smtClean="0"/>
              <a:t> de </a:t>
            </a:r>
            <a:r>
              <a:rPr lang="en-US" dirty="0" err="1" smtClean="0"/>
              <a:t>Colaboración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 se </a:t>
            </a:r>
            <a:r>
              <a:rPr lang="en-US" dirty="0" err="1" smtClean="0"/>
              <a:t>organiza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Estructuras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permitan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colaboración</a:t>
            </a:r>
            <a:r>
              <a:rPr lang="en-US" dirty="0" smtClean="0"/>
              <a:t> en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heterogéneos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Guías</a:t>
            </a:r>
            <a:r>
              <a:rPr lang="en-US" dirty="0" smtClean="0"/>
              <a:t> </a:t>
            </a:r>
            <a:r>
              <a:rPr lang="en-US" dirty="0" err="1" smtClean="0"/>
              <a:t>basadas</a:t>
            </a:r>
            <a:r>
              <a:rPr lang="en-US" dirty="0" smtClean="0"/>
              <a:t> en roles, </a:t>
            </a:r>
            <a:r>
              <a:rPr lang="en-US" dirty="0" err="1" smtClean="0"/>
              <a:t>actividades</a:t>
            </a:r>
            <a:r>
              <a:rPr lang="en-US" dirty="0" smtClean="0"/>
              <a:t>, control del </a:t>
            </a:r>
            <a:r>
              <a:rPr lang="en-US" dirty="0" err="1" smtClean="0"/>
              <a:t>documento</a:t>
            </a:r>
            <a:r>
              <a:rPr lang="en-US" dirty="0" smtClean="0"/>
              <a:t> y </a:t>
            </a:r>
            <a:r>
              <a:rPr lang="en-US" dirty="0" err="1" smtClean="0"/>
              <a:t>estrategias</a:t>
            </a:r>
            <a:r>
              <a:rPr lang="en-US" dirty="0" smtClean="0"/>
              <a:t> de </a:t>
            </a:r>
            <a:r>
              <a:rPr lang="en-US" dirty="0" err="1" smtClean="0"/>
              <a:t>escritura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766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157132"/>
            <a:ext cx="7171002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Metodología</a:t>
            </a:r>
            <a:r>
              <a:rPr lang="en-US" dirty="0" smtClean="0"/>
              <a:t> de </a:t>
            </a:r>
            <a:r>
              <a:rPr lang="en-US" dirty="0" err="1" smtClean="0"/>
              <a:t>Colaboración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913" r="-11913"/>
          <a:stretch>
            <a:fillRect/>
          </a:stretch>
        </p:blipFill>
        <p:spPr>
          <a:xfrm>
            <a:off x="-54214" y="1444059"/>
            <a:ext cx="9573890" cy="4956911"/>
          </a:xfrm>
        </p:spPr>
      </p:pic>
    </p:spTree>
    <p:extLst>
      <p:ext uri="{BB962C8B-B14F-4D97-AF65-F5344CB8AC3E}">
        <p14:creationId xmlns:p14="http://schemas.microsoft.com/office/powerpoint/2010/main" xmlns="" val="324025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Plataforma</a:t>
            </a:r>
            <a:r>
              <a:rPr lang="en-US" dirty="0" smtClean="0"/>
              <a:t> </a:t>
            </a:r>
            <a:r>
              <a:rPr lang="en-US" dirty="0" err="1" smtClean="0"/>
              <a:t>Tecnológica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Utilización</a:t>
            </a:r>
            <a:r>
              <a:rPr lang="en-US" dirty="0" smtClean="0"/>
              <a:t> de </a:t>
            </a:r>
            <a:r>
              <a:rPr lang="en-US" dirty="0" err="1" smtClean="0"/>
              <a:t>plataformas</a:t>
            </a:r>
            <a:r>
              <a:rPr lang="en-US" dirty="0" smtClean="0"/>
              <a:t> de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abierto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Connexions</a:t>
            </a:r>
            <a:r>
              <a:rPr lang="en-US" dirty="0" smtClean="0"/>
              <a:t> +  </a:t>
            </a:r>
            <a:r>
              <a:rPr lang="en-US" dirty="0" err="1" smtClean="0"/>
              <a:t>Booktype</a:t>
            </a:r>
            <a:r>
              <a:rPr lang="en-US" dirty="0" smtClean="0"/>
              <a:t> + Editor </a:t>
            </a:r>
            <a:r>
              <a:rPr lang="en-US" dirty="0" err="1" smtClean="0"/>
              <a:t>Colaborativo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Estará</a:t>
            </a:r>
            <a:r>
              <a:rPr lang="en-US" dirty="0" smtClean="0"/>
              <a:t> </a:t>
            </a:r>
            <a:r>
              <a:rPr lang="en-US" dirty="0" err="1" smtClean="0"/>
              <a:t>listo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Agosto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908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08324"/>
            <a:ext cx="7024744" cy="1143000"/>
          </a:xfrm>
        </p:spPr>
        <p:txBody>
          <a:bodyPr/>
          <a:lstStyle/>
          <a:p>
            <a:r>
              <a:rPr lang="en-US" dirty="0" err="1" smtClean="0"/>
              <a:t>Plataforma</a:t>
            </a:r>
            <a:r>
              <a:rPr lang="en-US" dirty="0" smtClean="0"/>
              <a:t> </a:t>
            </a:r>
            <a:r>
              <a:rPr lang="en-US" dirty="0" err="1" smtClean="0"/>
              <a:t>Tecnológica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8652" b="-8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598202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72</TotalTime>
  <Words>159</Words>
  <Application>Microsoft Office PowerPoint</Application>
  <PresentationFormat>Presentación en pantalla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Austin</vt:lpstr>
      <vt:lpstr>Iniciativa Latinoamerica de Libros de Texto Abiertos</vt:lpstr>
      <vt:lpstr>Situación Actual</vt:lpstr>
      <vt:lpstr>Análisis de Necesidades</vt:lpstr>
      <vt:lpstr>Análisis de Necesidades</vt:lpstr>
      <vt:lpstr>Componentes</vt:lpstr>
      <vt:lpstr>Metodología de Colaboración</vt:lpstr>
      <vt:lpstr>Metodología de Colaboración</vt:lpstr>
      <vt:lpstr>Plataforma Tecnológica</vt:lpstr>
      <vt:lpstr>Plataforma Tecnológica</vt:lpstr>
      <vt:lpstr>Estrategia de Adopción</vt:lpstr>
      <vt:lpstr>Estrategia de Adopción</vt:lpstr>
      <vt:lpstr>Concurso</vt:lpstr>
      <vt:lpstr>Gracias</vt:lpstr>
    </vt:vector>
  </TitlesOfParts>
  <Company>ESPOL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Iniciativa Latinoamerica de Libros de Texto Abiertos</dc:title>
  <dc:creator>Xavier Ochoa</dc:creator>
  <cp:lastModifiedBy>admin</cp:lastModifiedBy>
  <cp:revision>11</cp:revision>
  <dcterms:created xsi:type="dcterms:W3CDTF">2013-05-14T19:51:36Z</dcterms:created>
  <dcterms:modified xsi:type="dcterms:W3CDTF">2013-06-12T13:13:14Z</dcterms:modified>
</cp:coreProperties>
</file>